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4" r:id="rId3"/>
    <p:sldId id="270" r:id="rId4"/>
    <p:sldId id="264" r:id="rId5"/>
    <p:sldId id="276" r:id="rId6"/>
    <p:sldId id="271" r:id="rId7"/>
    <p:sldId id="272" r:id="rId8"/>
    <p:sldId id="277" r:id="rId9"/>
    <p:sldId id="269" r:id="rId10"/>
    <p:sldId id="268" r:id="rId11"/>
    <p:sldId id="273" r:id="rId12"/>
    <p:sldId id="267" r:id="rId13"/>
    <p:sldId id="265" r:id="rId14"/>
    <p:sldId id="266" r:id="rId15"/>
    <p:sldId id="256" r:id="rId16"/>
    <p:sldId id="257" r:id="rId17"/>
    <p:sldId id="258" r:id="rId18"/>
    <p:sldId id="259" r:id="rId19"/>
    <p:sldId id="260" r:id="rId20"/>
    <p:sldId id="261" r:id="rId21"/>
    <p:sldId id="262" r:id="rId22"/>
    <p:sldId id="263" r:id="rId23"/>
    <p:sldId id="278" r:id="rId2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60"/>
  </p:normalViewPr>
  <p:slideViewPr>
    <p:cSldViewPr>
      <p:cViewPr>
        <p:scale>
          <a:sx n="45" d="100"/>
          <a:sy n="45" d="100"/>
        </p:scale>
        <p:origin x="-2534" y="-91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3D2E-8959-442B-902C-E085B6D6A8B0}" type="datetimeFigureOut">
              <a:rPr lang="fr-FR" smtClean="0"/>
              <a:t>05/01/2015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528E-0DD2-42EE-8CDD-2D952B75C7F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4426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3D2E-8959-442B-902C-E085B6D6A8B0}" type="datetimeFigureOut">
              <a:rPr lang="fr-FR" smtClean="0"/>
              <a:t>05/01/2015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528E-0DD2-42EE-8CDD-2D952B75C7F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4138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3D2E-8959-442B-902C-E085B6D6A8B0}" type="datetimeFigureOut">
              <a:rPr lang="fr-FR" smtClean="0"/>
              <a:t>05/01/2015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528E-0DD2-42EE-8CDD-2D952B75C7F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7584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3D2E-8959-442B-902C-E085B6D6A8B0}" type="datetimeFigureOut">
              <a:rPr lang="fr-FR" smtClean="0"/>
              <a:t>05/01/2015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528E-0DD2-42EE-8CDD-2D952B75C7F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3598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3D2E-8959-442B-902C-E085B6D6A8B0}" type="datetimeFigureOut">
              <a:rPr lang="fr-FR" smtClean="0"/>
              <a:t>05/01/2015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528E-0DD2-42EE-8CDD-2D952B75C7F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8244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3D2E-8959-442B-902C-E085B6D6A8B0}" type="datetimeFigureOut">
              <a:rPr lang="fr-FR" smtClean="0"/>
              <a:t>05/01/2015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528E-0DD2-42EE-8CDD-2D952B75C7F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1162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3D2E-8959-442B-902C-E085B6D6A8B0}" type="datetimeFigureOut">
              <a:rPr lang="fr-FR" smtClean="0"/>
              <a:t>05/01/2015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528E-0DD2-42EE-8CDD-2D952B75C7F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7131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3D2E-8959-442B-902C-E085B6D6A8B0}" type="datetimeFigureOut">
              <a:rPr lang="fr-FR" smtClean="0"/>
              <a:t>05/01/2015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528E-0DD2-42EE-8CDD-2D952B75C7F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7880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3D2E-8959-442B-902C-E085B6D6A8B0}" type="datetimeFigureOut">
              <a:rPr lang="fr-FR" smtClean="0"/>
              <a:t>05/01/2015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528E-0DD2-42EE-8CDD-2D952B75C7F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6458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3D2E-8959-442B-902C-E085B6D6A8B0}" type="datetimeFigureOut">
              <a:rPr lang="fr-FR" smtClean="0"/>
              <a:t>05/01/2015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528E-0DD2-42EE-8CDD-2D952B75C7F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7373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3D2E-8959-442B-902C-E085B6D6A8B0}" type="datetimeFigureOut">
              <a:rPr lang="fr-FR" smtClean="0"/>
              <a:t>05/01/2015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528E-0DD2-42EE-8CDD-2D952B75C7F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8974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F3D2E-8959-442B-902C-E085B6D6A8B0}" type="datetimeFigureOut">
              <a:rPr lang="fr-FR" smtClean="0"/>
              <a:t>05/01/2015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E528E-0DD2-42EE-8CDD-2D952B75C7F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3980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x0eqDt4l8Us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express.fr/styles/saveurs/recette/recettes-galette-des-rois_1264765.html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dSfnwvVDKhY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xpress.fr/styles/video-quel-est-le-pire-cadeau-de-noel-que-vous-ayez-jamais-recu_1309266.html#b6CIcKTMY4tVMQ66.99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hyperlink" Target="http://www.rtl.fr/actu/3-francais-sur-10-sont-prets-a-revendre-leurs-cadeaux-de-noel-774132960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92696"/>
            <a:ext cx="813690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 smtClean="0">
                <a:latin typeface="Arial Black" panose="020B0A04020102020204" pitchFamily="34" charset="0"/>
              </a:rPr>
              <a:t>Bonne année et bonne santé 2015!</a:t>
            </a:r>
          </a:p>
          <a:p>
            <a:endParaRPr lang="fr-FR" sz="6600" dirty="0">
              <a:latin typeface="Arial Black" panose="020B0A04020102020204" pitchFamily="34" charset="0"/>
            </a:endParaRPr>
          </a:p>
          <a:p>
            <a:r>
              <a:rPr lang="fr-FR" sz="6600" dirty="0" smtClean="0">
                <a:latin typeface="Arial Black" panose="020B0A04020102020204" pitchFamily="34" charset="0"/>
              </a:rPr>
              <a:t>Tous mes vœux pour 2015!</a:t>
            </a:r>
            <a:endParaRPr lang="fr-FR" sz="6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57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914399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Arial Black" panose="020B0A04020102020204" pitchFamily="34" charset="0"/>
              </a:rPr>
              <a:t>Les résolutions du jour de l’an.</a:t>
            </a:r>
            <a:endParaRPr lang="fr-FR" sz="8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40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4771" y="5947539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hlinkClick r:id="rId2"/>
              </a:rPr>
              <a:t>https://</a:t>
            </a:r>
            <a:r>
              <a:rPr lang="fr-FR" dirty="0" smtClean="0">
                <a:hlinkClick r:id="rId2"/>
              </a:rPr>
              <a:t>www.youtube.com/watch?v=x0eqDt4l8Us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004535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 smtClean="0">
                <a:latin typeface="Arial Black" panose="020B0A04020102020204" pitchFamily="34" charset="0"/>
              </a:rPr>
              <a:t>La grande Sophie</a:t>
            </a:r>
            <a:endParaRPr lang="fr-FR" sz="7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5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914" y="-36565"/>
            <a:ext cx="9717466" cy="677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796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65580"/>
            <a:ext cx="9058197" cy="6923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652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08"/>
            <a:ext cx="5400600" cy="692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15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-24739"/>
            <a:ext cx="4788024" cy="718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44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-243408"/>
            <a:ext cx="5226606" cy="7245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779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6632"/>
            <a:ext cx="6624736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043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212341"/>
            <a:ext cx="8712968" cy="734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510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482"/>
            <a:ext cx="9828583" cy="6107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723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2243"/>
            <a:ext cx="9143999" cy="732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076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144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109538"/>
            <a:ext cx="7810500" cy="663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803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0"/>
            <a:ext cx="5080000" cy="746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685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2" y="1124744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800" dirty="0" smtClean="0">
                <a:latin typeface="Arial Black" panose="020B0A04020102020204" pitchFamily="34" charset="0"/>
              </a:rPr>
              <a:t>Recette de galette</a:t>
            </a:r>
          </a:p>
          <a:p>
            <a:endParaRPr lang="fr-FR" sz="2400" dirty="0"/>
          </a:p>
          <a:p>
            <a:r>
              <a:rPr lang="fr-FR" sz="2400" dirty="0" smtClean="0">
                <a:hlinkClick r:id="rId2"/>
              </a:rPr>
              <a:t>http</a:t>
            </a:r>
            <a:r>
              <a:rPr lang="fr-FR" sz="2400" dirty="0">
                <a:hlinkClick r:id="rId2"/>
              </a:rPr>
              <a:t>://</a:t>
            </a:r>
            <a:r>
              <a:rPr lang="fr-FR" sz="2400" dirty="0" smtClean="0">
                <a:hlinkClick r:id="rId2"/>
              </a:rPr>
              <a:t>www.lexpress.fr/styles/saveurs/recette/recettes-galette-des-rois_1264765.html</a:t>
            </a:r>
            <a:endParaRPr lang="fr-FR" sz="2400" dirty="0" smtClean="0"/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65662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088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Arial Black" panose="020B0A04020102020204" pitchFamily="34" charset="0"/>
              </a:rPr>
              <a:t>Les cadeaux…..</a:t>
            </a:r>
            <a:endParaRPr lang="fr-FR" sz="8800" dirty="0"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293096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latin typeface="Arial Black" panose="020B0A04020102020204" pitchFamily="34" charset="0"/>
              </a:rPr>
              <a:t>Le </a:t>
            </a:r>
            <a:r>
              <a:rPr lang="fr-FR" sz="5400" dirty="0">
                <a:latin typeface="Arial Black" panose="020B0A04020102020204" pitchFamily="34" charset="0"/>
              </a:rPr>
              <a:t>meilleur </a:t>
            </a:r>
            <a:r>
              <a:rPr lang="fr-FR" sz="5400" dirty="0" smtClean="0">
                <a:latin typeface="Arial Black" panose="020B0A04020102020204" pitchFamily="34" charset="0"/>
              </a:rPr>
              <a:t>et le pire?</a:t>
            </a:r>
            <a:endParaRPr lang="fr-FR" sz="5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94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914399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dirty="0" smtClean="0">
                <a:latin typeface="Arial Black" panose="020B0A04020102020204" pitchFamily="34" charset="0"/>
              </a:rPr>
              <a:t>Les cadeaux de Noël...</a:t>
            </a:r>
            <a:endParaRPr lang="fr-FR" sz="8800" dirty="0">
              <a:latin typeface="Arial Black" panose="020B0A04020102020204" pitchFamily="34" charset="0"/>
            </a:endParaRPr>
          </a:p>
        </p:txBody>
      </p:sp>
      <p:sp>
        <p:nvSpPr>
          <p:cNvPr id="3" name="Oval Callout 2"/>
          <p:cNvSpPr/>
          <p:nvPr/>
        </p:nvSpPr>
        <p:spPr>
          <a:xfrm>
            <a:off x="971600" y="3429000"/>
            <a:ext cx="7776864" cy="2448272"/>
          </a:xfrm>
          <a:prstGeom prst="wedgeEllipseCallout">
            <a:avLst>
              <a:gd name="adj1" fmla="val -61496"/>
              <a:gd name="adj2" fmla="val 7633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Oh une serpillère…</a:t>
            </a:r>
            <a:endParaRPr lang="fr-FR" sz="60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33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006" y="518605"/>
            <a:ext cx="10300637" cy="5790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6588224" y="518605"/>
            <a:ext cx="3456384" cy="219031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Ohhhh</a:t>
            </a:r>
            <a:r>
              <a:rPr lang="fr-FR" sz="40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…</a:t>
            </a:r>
            <a:endParaRPr lang="fr-FR" sz="40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17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jpeg;base64,/9j/4AAQSkZJRgABAQAAAQABAAD/2wCEAAkGBxMSEhUUEhQVFBQVFRUXFBQVFBUUFBUVFRQWFhQSFBQYHCggGBolHBQUITEhJSkrLi4uFx8zODMsNygtLisBCgoKDg0OFxAQGCwcHBwsLCwsLCwsLCwsLCwsLCw3LCwsLCwrLCwsLCw3NysrLDcsLCssLCsrKysrLCsrLCsrK//AABEIALEBHAMBIgACEQEDEQH/xAAbAAACAwEBAQAAAAAAAAAAAAADBAECBQAGB//EADwQAAEDAgMFBQYDBwUBAAAAAAEAAhEDIQQSMQVBUWFxEyKBkbEGMkJSocFy0eEUIzNiovDxBxVTgpJD/8QAGAEAAwEBAAAAAAAAAAAAAAAAAAECAwT/xAAfEQEBAQEAAwEBAQEBAAAAAAAAARECEiExQQNRQhP/2gAMAwEAAhEDEQA/APPbceaVPO0aETPA2WWzadYwBF9L/qseq5ztXHxKCyhzXPzxkb9dWvXsqOgZzBiSAfRDfUMaysmjW7scLKHVVnZd+tZn+NJ1QXv4JCprawQHVFLHaJeOKl2pqA8VwbzU1Dqi9mDE8EauhBn8y7LzTH7OOC4UBwCWiAtpj5lfIPmVjQHBT+zDgEaNFo4AuEg/ZPYbY7HMvVIedBHdH4khRrQ6B0CZGN7OoZbLW2I0MnUhVjPzpbFYQ0nZXkg68iNxB3hBqGGkguMXXqsIaWLZ2XC7CbuaeAPA8EOlslrAYEOaHBxNwfDcFPMV5vOMeI94jxUlzfnPmpeGgnPETfctKuzCteW5HAgA2qSIIDgfd0gp4fmycOTe514rTD4joksS6lmHZSGnWXZr9UxUPu9EqXQ+YRvVarrb9Qq/CeoUO+4RENrZ+niE5m+yTwGh6j0TRP2TpRl48d8/i+xQ6bbkCba+KJjh3v8AsPQpWpiXMecokHLOtoCzn1S+IZUIIEjnKy37KqwSSLX1Wl+1u4eqVqY5xd7vKbq5kSyKLjmC0adTl9is+Dm0TTXJ3DbGzaVWuSyiSTE5SWtmOEkSeSnDYwgcen5LJDkxh6Rc2yWQmpU2gHgA2O9c7EgQBfikzTtrPVRRpRfoQeBU5D16LD4kgaloIgyAWHkY3JuniAwBtrcDbw5LAzVXvzOdc7wA2esWKrWwFUm1x5fRF5ibXgMqYoiy0dh4YEkloNxEiy9BT9nsPny1KuV7xmYxkET8hcfdncTZdV6ZcT9rzlKpA0Hkq9tyHkvVP9mKY1e9kah2WW8QSLLy2PY1r3BjszQYDoieajG2huqdPJTTdO9dhLvbPFQw69T6osHN9iOOqaY7RJk6o+bTos7GptEptlCw5smqZ8iYWdCDT0UVRAJ4BHOkpF+IBY/fp9UTaClM98Hd+qNtRhDpBkbigR3fFa5ILQCNwWnVyM/5zeiWy8cabpC9aca6q3NT94th7NM4G8cSOC8gKQa7iPqtXZGJh0TabcilquucZuNpBxMyL6c0dlcGT2gDjSLCckuJHdyEniIutn2iwrXUxWaQHZg14+afiHO1+K8nTBJ3+85Pm0hauHNOo6mb5SLjT3QfutGqbt6LPx9UOquIm7hrrZoWmKjdHNv8w1R0d+OPu+IVXfcLjpAM36KJ06hTEVv4Bnd8R6I5Z9kkC4QG/wBlQ81I1PJOlC+0bOiY0+6TLHDn0KFiHufBJuN/HqljXeDcHgC38lOa0laVJrryD5FENGfhJ81nUdu1WiBnPgUZu3q3Cp5FK8U/M1+xg/8AzPkVxwP8h8ilhtqufhqeTl3+7Yn5ank9Lwo/9ISZ/FLXWE33blo7PEWFxJWXSoPdUzVGugm8td6rY2fTAAAMDM5bZ6ZW+xn0IaJv13I1Om1wmNNyvUnMM2mgHFNYbL3hwOgCktWwzZyxYzeeC0mUhx9Ag4U5QTE3EcVo4fCZxmNihna8vh9hVgBlovAAsMp89NU9WwnZ0+0qU3Z2jSMpcAN7uGq9Bh/9SKDhLmOB5EFIbX/1Gpljm06QMgjvkEXEaBa2T/SnXW/HjNpYovbRl+Rj8xczgA6wJ3hJVNlYeZ/amAcMj3RylKbUqCKYG5n1JMrMRy1bb9khjqbqdVtVpN8oylp3SCsvQuB3OPqibJdFVk6SqVz33n+Yqj5+ucbIhOnRAOiJwUY1h/DOTDXwElhXx4pipWYIIDogawL7wsrPZW4dJlphZLqTmggiJI+iYp4sDSfMKmIrZiOQ4yr55xF6BZotQssOgWbPdlNuxOnRp1jcNyO5sV/KyX2nszKpWPZnMNN6k43mP/X6oVesHAgkGR836qeeM+n33L8RW2uahgGzbjmeKfwm0GhuXLJeYngXWkrypBaY9Fp7JPeDju0HPit7zIw8lsZScyo4OEHN5jiFpVBfwWlUayu2HiCPddvB5JHF0i18HgP8rLprOtgbgpyXB5hWOnip4dR6qYVbeDmLmTJ8kZ6qwQB/e5TU08CnRy84+s1sTv3b0NlRpNpnhCYoMae9FyB/hM0XwbBKVXjq2E2u6m0NLbA9DB5FbeFx7aglrp5TfxCR2ljQ7D5comQZgSMpkecrI2XiGteHNMTZw5E8FrPbHvl60PPE+antDxPmUHMuzKmGq4537t8z7jvReU2eT2bSAbgHxXpNpv8A3NT8DvReS2Y93Ztuo6a/zaxrOMSDbRNUcZHHySDKzxvRmYp/IrNo2cHjGDU+Gi1MNtJgHvDXiF5lmMd8oKYbjD/xBCbGDh9mZnBrRMmALreHsd06yU+dr4am0ljmZgDADspM6iUCr7fEgBrKbY5FxPUkp83fp9W/gWD9khVBm+Vzm6E2aYnXitNnsdhgBmpyRqczhPgkdke17GOOYw1xJNrDO6XH0WrX9rsN/wAgPRrlp6Z3zLVPZvDNaQ1uQnQ5iYI0MFeV9saYZlpwMzGgOcN5Mn8vJekr+1WHPxf0leP9p8Uyo9zqbi4F8gkRaOCKv+cu+2NuRDoEHMih1git9MUSpxru7H8wQWvU1n5o6qc9lfgHZhGouh0cgpLVXEM37wrZQTEHuEcVfG0B3TxY30QXmWEpytTlo3w1vhZIqzqbO94I3ZqrPfPRGlPSkCfQCrTeQUwhVWSg2hRxJAstTtA8Na74my07w4LzNGrFloMxPdbyM+CVhw65tvEKH7vxD1RsI4OzU3biS074iYVK1PKWz8zb8ibKLFa3/wBUvtCtkpuPIgdTYI7zfzQsTdp6E+VwlT4+PMU6hBEOkACNQNNEXEVWkU/fz97tBYNFxlDYvpMyuDdCYAJkqTBdI36/mk0xapXkZA3ugRN8x5kTr04LMwGZ1QNAMz91r0qmU8zvVKOFLqkNE5j9VXN9p652PTEqcyuMK/5T9FJwzhq0rVx36S2s79zU/A70XltmfwwvTbakUKv4CvP4Kucje602UdtODLCjNKC2sN9PyKMyszex3gVnjUVhR2uSwrUuLx1COyrS+f6JFXk5UKSqrTGiZXEqCuKZOBQ8SdFdUraIBcozdAhuC7PCsDZVZwsClxWPFQKhJuUeNK9ejrV1V9uq6mELEHRJmPUH7spujBkTqxKOPcPRWpe94BIAfGeiKhvHfKtKYi0qQVSV0pADNM8ZV2VNyHTF/H7p7F4SHHKJHDgjVYLhsQc2bfHotTDY4OaZjuuc4dJAhebMhWpV4I+vjqnmpexo7QY4d4kEZvoJ9ISGI2oXGGWbx3lYlOsSI4gA+CrXrlotZT4qlP1ZlcHHks2jjD8RlM1MVuhTecXOvRjtLpzB1XMq07mDncR0MD1WVRJJuvQPaHMYGgF0GNZgXIEIk9jq+mpS2meK0sLtALydGmXRlknhv80XDYkgrVheXrsXgqeIY5jpGYRLbHqvL4v2cqUG9394wbxqOrVp4PHLXoY1K86mW8vBsKIF7LFbNoVbublcfiaYPjuWdU9mR8FTpmH5KLxWnnGECpFZnELWb7Kv+Ko36+ido+zdMC9Q+DRH1U+NF6j5xK4hS4XZ+FFFNW1CLV2Qq0IwpWS0yr25RJXOpE8PNWxtKGlSadk4QRw/MeaGcPGpnkEbJ/crjSVaNA7IcY6qpoQZkFFNNUc1OVNMU9EPGC7RyV6JuqYw94JfqBh7h6KaDr+So33Supm4QE4lsVDwiVVdtVxGU8RHks/tDx+qcmlbjQUweBSjamUzc+KZoYgnclZiucq9FgtxlbDj3khTfcWT7x3is7WuBYjDB/XisbF0DTdfQ6Fehy3CnFYcPAa7efJPnrGdjCw41VcYLJl1MNJaLwSJ6KKtOVaSzDTLLiHAagm/VMMfmaEhjIaI3n0V6Rc1kzYp9c7Bz1lPurNaL6pvYuMLqmY6N0Xn3u4rV2a0tYOJulOM9ne9etc9sZmmNLJHarDnL2juGDIFuF+Cz6WKLf1WxhKzHC5IJsb2PggidCvC0cPjFk7QwppEEXadD9ih08QnpWPSsxx4o7MdF9SvOtxMLjiUy8W/V2pKF/uXNYJxCqK6ReLFDZNP8P2TD280EsnsokSNd/uo7aB+Z30/JZ2OjVW00xlQqlJ7RLSSb2J+oSp7c7z5lGF5D7RZ+7dyj1RW0BlE7wPRJ12VnCC6RvBNloYDMWw7UcNCEWZBLtBGFCk4MeKfbSVhT4KdWyzg0GpgTuWy6mqNplEtLIyX4fLHEpPF+8tHbBLSzxWbidVpz7ZdzBaZ7pUs1VGDulWpJ1JirR7RscPyQxskcUfCm/VP9gpvVjTjmX6zDs4KzMFl004LTFBWZRJ/wovVq5zzGfTacwtZaHxFWZhHcEQYV0k8UZRbFYupxLoAPAo7aF5lU2hSHZuM6CU5EMIG5PFRVqhok+XFcFkY3EZ3chuWvM2o6uRQuNR99/0HBNY50Q1V2ez4iux2oPVXfuIn+q0KeZwHNbR3LO2Yy5KeJU9KiwKLTrEIGZQ5yk25h8cwtyvEtOoPqOazsTRyXaZYd+8cik3ORKFTVhkh30O4oC3aqDXSQerNcgGjUVhUSuZXDkCnKFPM2iZ91oJ8ohMZDZI4BruzbFUNBbplFuSI5rv+b+kKMae1se4tDDvIJ6blmHEP+Y+aax7CGtPaF2oiAI0WdHNOQCPqOjU+ae2DJe6T8O/qsxzea1PZ5+V7vwFO/A3KYVuyjhKljp0RB9ekLIwW0zvsoFMG4smXPgqHPTNg+0FK7RrYn6rErnTot/bT5e38P3WFiW3WnDPsRnuFRSUERT6z9FNA2VVBug7vDqt9jgvO0n3utNlVTVRpBwVw9IZ0VtRMqe7UQgvqpd9ayD26YMiqk9p1+7HEj6KO1SOOq36JBn4+vAgHVZgRsY+XIVJskLbmZGXV2tWg2AByQcf8PimEviGy9oWf/S/w5g2Q0eaLmtzXWhUzJU4mbqVVwIJBEFUzb0jXcU1hsU3LcQePHkkBe+5aGz6F87x3QDA4mNwQGdUdc9T6qWFDKuEBcFWlUCkIJbDNhrQbQEWkivA4fVBLCB+Sytbu2h7o5LPBTz2EiEJuCJ3lVzSpYlObIPfP4SrjZ/E+iPh8LlMg3TtKNXCxGnmmGE7pSVB5jVHzk71CjAJ0N1GbklSXcV2aBclAZ+1j3wOSyMbqFoY0zUKz8fu6q+WfSnwK9B1kEHulFw8QtKgyxMtfdKNRypOGg9Fa+yUa5EDrIMV9RBzobnKA5AXFRZ+LqSSmHPWdiHXKfM1NpImSUXCjvBDKY2eO9PALf8Y/p4lVotmoTwCvCvQESVg2RidLcQlqTDmKK+pmdyHqpBg2CANjvfni1uv4f0KGzT6qMRUJudUCm/cTA/uyeDTdAidJATR7RpDoNuVuiTbT5/ZNYfFvp7yWpAniGw62huOhUNTG0amYtMAWgxv4FKtKDEVwVRWASD0TdnO+XzKg7Pd8o87rVFdQavJY7GrHds2pNg0eKj/bKvFv1WySeCo7NwHmjTIM2Y7eR5FT/truLfIp0F3JRLuSNAeF2Zxd4Zf1TB2bwd/SFbDVI1E9DCYOJHyn/wBfojSpRuzBN3uP/Vqk7JbM53eGUfZMnFD5f6il9oY0ik8hoBynfx/ynpe3j3vlxPM+qVx4sOqOxBxglpWnKKXPulWo6BRVEMVqYsFaTIFkUnTohUCmGVyw6SN4UmHnRG1QLaomMqMNMloEyOoWa16A1O0HAdYUSw7klQfu3HRWlAWr0mjQ+ayHuuU9X0STqarlPQDwmNnjVCdSTGzqRLjGm9aW+mcns1lXVnZWxvK2cBhKTxkdIcdHDVLbQ2HUaS4d5u6LEeBWErovNZWGbZEJRKWHO+yO2gFVQz6rrLqFIxdpWnk4CVAc02u07jNvFGjAf2YwDAM7rzZFpkaAQd4+E/kVd4dGXxB3HxQMyRqYoe7wv/g80BqLXrSIOsoDSmBlYIYKK0oKvdBsblDrq8qJXK3SV0KCVEoDiFGVSSoBTCpC6FJXSgIhZ23HRRPMgLSlYntJVENbvknyEJwVhtKq9sgqXFcFtGVI4h1gOn0RaN2oLxeETCmCQtL8SZo2KLUqQUBpuh4h5B5KKY9Ygjmh0hII4KgfIsrUnRB4oCTYGN1wiF8wVz2b/ogsMW3bkyXqXCDlV3lUamEZU3hKrW93j9Sl5Q3Nk24pWbMEue2yxxBkaha9LGh44WuPyWHhaFoe6emvRaNPD0zuPmZWfi184z65Adrqh1KkLtrbPLTLSTw/IpZjy8TpGquRnaIyrOh0U9rOqXc0hVnrKeAw2u5psbKtarFzYojcP3Wu46hegGAY9jZaNNd6A8h2kojCtzEbAHwmFnVtk1W7iRyTBeVcFAc0jUQpzIwq+ilVXLlxtnKVy5MIcuChcmHFcVC5BuXnfaP+Kz8J9VK5OfSvxjP0KIuXLaMqUr+95KnxhSuWn4Q7tV1f3Vy5Rfpwvht6JT93xXLkA0zRJVly5OEu5QFy5USwU0feXLkiadLVOU9VC5SsTH+4sDCav8PVcuThVNZc3ULlyYamH/hea3KHuN6BcuSC7VWquXJhibWWA7VSuQK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10" y="189847"/>
            <a:ext cx="5396390" cy="3363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405" y="3068960"/>
            <a:ext cx="6104697" cy="3550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575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24744"/>
            <a:ext cx="9144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Arial Black" panose="020B0A04020102020204" pitchFamily="34" charset="0"/>
              </a:rPr>
              <a:t>Le père Noël est une ordure</a:t>
            </a:r>
          </a:p>
          <a:p>
            <a:endParaRPr lang="fr-FR" sz="3200" dirty="0"/>
          </a:p>
          <a:p>
            <a:endParaRPr lang="fr-FR" sz="3200" dirty="0" smtClean="0"/>
          </a:p>
          <a:p>
            <a:r>
              <a:rPr lang="fr-FR" sz="3200" dirty="0" smtClean="0"/>
              <a:t>Extrait de la pièce de théâtre:</a:t>
            </a:r>
          </a:p>
          <a:p>
            <a:r>
              <a:rPr lang="fr-FR" sz="3200" dirty="0">
                <a:hlinkClick r:id="rId2"/>
              </a:rPr>
              <a:t>https://</a:t>
            </a:r>
            <a:r>
              <a:rPr lang="fr-FR" sz="3200" dirty="0" smtClean="0">
                <a:hlinkClick r:id="rId2"/>
              </a:rPr>
              <a:t>www.youtube.com/watch?v=dSfnwvVDKhY</a:t>
            </a:r>
            <a:endParaRPr lang="fr-FR" sz="3200" dirty="0" smtClean="0"/>
          </a:p>
          <a:p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67871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1500" y="0"/>
            <a:ext cx="13008092" cy="580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11560" y="5746030"/>
            <a:ext cx="7560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/>
            </a:r>
            <a:br>
              <a:rPr lang="fr-FR" dirty="0"/>
            </a:br>
            <a:r>
              <a:rPr lang="fr-FR" dirty="0"/>
              <a:t>En savoir plus sur </a:t>
            </a:r>
            <a:r>
              <a:rPr lang="fr-FR" dirty="0">
                <a:hlinkClick r:id="rId3"/>
              </a:rPr>
              <a:t>http://</a:t>
            </a:r>
            <a:r>
              <a:rPr lang="fr-FR" dirty="0" smtClean="0">
                <a:hlinkClick r:id="rId3"/>
              </a:rPr>
              <a:t>www.lexpress.fr/styles/video-quel-est-le-pire-cadeau-de-noel-que-vous-ayez-jamais-recu_1309266.html#b6CIcKTMY4tVMQ66.99</a:t>
            </a:r>
            <a:endParaRPr lang="fr-FR" dirty="0" smtClean="0"/>
          </a:p>
        </p:txBody>
      </p:sp>
      <p:sp>
        <p:nvSpPr>
          <p:cNvPr id="3" name="Rectangle 2"/>
          <p:cNvSpPr/>
          <p:nvPr/>
        </p:nvSpPr>
        <p:spPr>
          <a:xfrm>
            <a:off x="0" y="548680"/>
            <a:ext cx="4031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dirty="0"/>
              <a:t>Quel est le pire cadeau de Noël que vous ayez jamais reçu?</a:t>
            </a:r>
          </a:p>
        </p:txBody>
      </p:sp>
    </p:spTree>
    <p:extLst>
      <p:ext uri="{BB962C8B-B14F-4D97-AF65-F5344CB8AC3E}">
        <p14:creationId xmlns:p14="http://schemas.microsoft.com/office/powerpoint/2010/main" val="350556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5229200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hlinkClick r:id="rId4"/>
              </a:rPr>
              <a:t>http://</a:t>
            </a:r>
            <a:r>
              <a:rPr lang="fr-FR" dirty="0" smtClean="0">
                <a:hlinkClick r:id="rId4"/>
              </a:rPr>
              <a:t>www.rtl.fr/actu/3-francais-sur-10-sont-prets-a-revendre-leurs-cadeaux-de-noel-7741329606</a:t>
            </a:r>
            <a:endParaRPr lang="fr-FR" dirty="0" smtClean="0"/>
          </a:p>
          <a:p>
            <a:endParaRPr lang="fr-FR" dirty="0"/>
          </a:p>
        </p:txBody>
      </p:sp>
      <p:pic>
        <p:nvPicPr>
          <p:cNvPr id="3" name="7741324281_cslnet-du-26-12-201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80689" y="5604627"/>
            <a:ext cx="487363" cy="4873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6000" y="1916832"/>
            <a:ext cx="87484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/>
              <a:t>La revente des cadeaux sur Internet…</a:t>
            </a:r>
            <a:endParaRPr lang="fr-FR" sz="6000" dirty="0"/>
          </a:p>
        </p:txBody>
      </p:sp>
    </p:spTree>
    <p:extLst>
      <p:ext uri="{BB962C8B-B14F-4D97-AF65-F5344CB8AC3E}">
        <p14:creationId xmlns:p14="http://schemas.microsoft.com/office/powerpoint/2010/main" val="318460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1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91</Words>
  <Application>Microsoft Office PowerPoint</Application>
  <PresentationFormat>On-screen Show (4:3)</PresentationFormat>
  <Paragraphs>23</Paragraphs>
  <Slides>23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</dc:creator>
  <cp:lastModifiedBy>vanessa</cp:lastModifiedBy>
  <cp:revision>12</cp:revision>
  <dcterms:created xsi:type="dcterms:W3CDTF">2015-01-04T22:16:06Z</dcterms:created>
  <dcterms:modified xsi:type="dcterms:W3CDTF">2015-01-05T18:14:47Z</dcterms:modified>
</cp:coreProperties>
</file>